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60" r:id="rId2"/>
  </p:sldIdLst>
  <p:sldSz cx="7775575" cy="10907713"/>
  <p:notesSz cx="7102475" cy="102314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0EC"/>
    <a:srgbClr val="FDF1E9"/>
    <a:srgbClr val="FF7C80"/>
    <a:srgbClr val="FF9999"/>
    <a:srgbClr val="F4F4F4"/>
    <a:srgbClr val="EAE0DE"/>
    <a:srgbClr val="CC0000"/>
    <a:srgbClr val="3A1D00"/>
    <a:srgbClr val="5A1B02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12" d="100"/>
          <a:sy n="112" d="100"/>
        </p:scale>
        <p:origin x="534" y="-3882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513348"/>
          </a:xfrm>
          <a:prstGeom prst="rect">
            <a:avLst/>
          </a:prstGeom>
        </p:spPr>
        <p:txBody>
          <a:bodyPr vert="horz" lIns="94794" tIns="47397" rIns="94794" bIns="4739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4" y="1"/>
            <a:ext cx="3077739" cy="513348"/>
          </a:xfrm>
          <a:prstGeom prst="rect">
            <a:avLst/>
          </a:prstGeom>
        </p:spPr>
        <p:txBody>
          <a:bodyPr vert="horz" lIns="94794" tIns="47397" rIns="94794" bIns="47397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2018/4/6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19338" y="1277938"/>
            <a:ext cx="24638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4" tIns="47397" rIns="94794" bIns="4739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3880"/>
            <a:ext cx="5681980" cy="4028628"/>
          </a:xfrm>
          <a:prstGeom prst="rect">
            <a:avLst/>
          </a:prstGeom>
        </p:spPr>
        <p:txBody>
          <a:bodyPr vert="horz" lIns="94794" tIns="47397" rIns="94794" bIns="4739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18092"/>
            <a:ext cx="3077739" cy="513347"/>
          </a:xfrm>
          <a:prstGeom prst="rect">
            <a:avLst/>
          </a:prstGeom>
        </p:spPr>
        <p:txBody>
          <a:bodyPr vert="horz" lIns="94794" tIns="47397" rIns="94794" bIns="4739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4" y="9718092"/>
            <a:ext cx="3077739" cy="513347"/>
          </a:xfrm>
          <a:prstGeom prst="rect">
            <a:avLst/>
          </a:prstGeom>
        </p:spPr>
        <p:txBody>
          <a:bodyPr vert="horz" lIns="94794" tIns="47397" rIns="94794" bIns="47397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692697" y="3725594"/>
            <a:ext cx="48654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 smtClean="0">
                <a:solidFill>
                  <a:srgbClr val="3A1D00"/>
                </a:solidFill>
                <a:latin typeface="小塚明朝 Pr6N B" pitchFamily="18" charset="-128"/>
                <a:ea typeface="小塚明朝 Pr6N B" pitchFamily="18" charset="-128"/>
              </a:rPr>
              <a:t>Patisserie</a:t>
            </a:r>
            <a:r>
              <a:rPr lang="ja-JP" altLang="en-US" sz="4800" dirty="0" smtClean="0">
                <a:solidFill>
                  <a:srgbClr val="3A1D00"/>
                </a:solidFill>
                <a:latin typeface="小塚明朝 Pr6N B" pitchFamily="18" charset="-128"/>
                <a:ea typeface="小塚明朝 Pr6N B" pitchFamily="18" charset="-128"/>
              </a:rPr>
              <a:t>　</a:t>
            </a:r>
            <a:r>
              <a:rPr lang="en-US" altLang="ja-JP" sz="4800" dirty="0" smtClean="0">
                <a:solidFill>
                  <a:srgbClr val="3A1D00"/>
                </a:solidFill>
                <a:latin typeface="小塚明朝 Pr6N B" pitchFamily="18" charset="-128"/>
                <a:ea typeface="小塚明朝 Pr6N B" pitchFamily="18" charset="-128"/>
              </a:rPr>
              <a:t>IKURU</a:t>
            </a:r>
            <a:endParaRPr lang="ja-JP" altLang="en-US" sz="4800" dirty="0">
              <a:solidFill>
                <a:srgbClr val="3A1D00"/>
              </a:solidFill>
              <a:latin typeface="小塚明朝 Pr6N B" pitchFamily="18" charset="-128"/>
              <a:ea typeface="小塚明朝 Pr6N B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62554" y="155226"/>
            <a:ext cx="738054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7200" b="1" dirty="0" smtClean="0">
                <a:solidFill>
                  <a:srgbClr val="FF0000"/>
                </a:solidFill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5</a:t>
            </a:r>
            <a:r>
              <a:rPr lang="en-US" altLang="ja-JP" sz="6000" b="1" dirty="0" smtClean="0">
                <a:solidFill>
                  <a:srgbClr val="FF0000"/>
                </a:solidFill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.</a:t>
            </a:r>
            <a:r>
              <a:rPr lang="en-US" altLang="ja-JP" sz="7200" b="1" dirty="0" smtClean="0">
                <a:solidFill>
                  <a:srgbClr val="FF0000"/>
                </a:solidFill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12</a:t>
            </a:r>
            <a:r>
              <a:rPr lang="en-US" altLang="ja-JP" sz="4800" b="1" dirty="0" smtClean="0">
                <a:solidFill>
                  <a:srgbClr val="FF0000"/>
                </a:solidFill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(</a:t>
            </a:r>
            <a:r>
              <a:rPr lang="ja-JP" altLang="en-US" sz="4800" b="1" dirty="0" smtClean="0">
                <a:solidFill>
                  <a:srgbClr val="FF0000"/>
                </a:solidFill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土</a:t>
            </a:r>
            <a:r>
              <a:rPr lang="en-US" altLang="ja-JP" sz="4800" b="1" dirty="0" smtClean="0">
                <a:solidFill>
                  <a:srgbClr val="FF0000"/>
                </a:solidFill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) </a:t>
            </a:r>
            <a:r>
              <a:rPr lang="en-US" altLang="ja-JP" sz="8800" b="1" dirty="0">
                <a:solidFill>
                  <a:srgbClr val="FF0000"/>
                </a:solidFill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OPEN</a:t>
            </a:r>
            <a:r>
              <a:rPr lang="en-US" altLang="ja-JP" sz="8800" b="1" dirty="0">
                <a:solidFill>
                  <a:srgbClr val="FF0000"/>
                </a:solidFill>
                <a:latin typeface="小塚明朝 Pr6N H" pitchFamily="18" charset="-128"/>
                <a:ea typeface="小塚明朝 Pr6N H" pitchFamily="18" charset="-128"/>
              </a:rPr>
              <a:t>!!</a:t>
            </a:r>
            <a:endParaRPr lang="ja-JP" altLang="en-US" sz="8800" b="1" dirty="0">
              <a:solidFill>
                <a:srgbClr val="FF0000"/>
              </a:solidFill>
              <a:latin typeface="小塚明朝 Pr6N H" pitchFamily="18" charset="-128"/>
              <a:ea typeface="小塚明朝 Pr6N H" pitchFamily="18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86004" y="8074184"/>
            <a:ext cx="4095284" cy="2080214"/>
            <a:chOff x="254058" y="8555951"/>
            <a:chExt cx="4095284" cy="2080214"/>
          </a:xfrm>
        </p:grpSpPr>
        <p:sp>
          <p:nvSpPr>
            <p:cNvPr id="9" name="正方形/長方形 8"/>
            <p:cNvSpPr/>
            <p:nvPr/>
          </p:nvSpPr>
          <p:spPr>
            <a:xfrm>
              <a:off x="525549" y="10005231"/>
              <a:ext cx="31341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800" dirty="0" smtClean="0"/>
                <a:t>営業時間：</a:t>
              </a:r>
              <a:r>
                <a:rPr lang="ja-JP" altLang="en-US" sz="2000" dirty="0" smtClean="0"/>
                <a:t>１０：００～２０：００</a:t>
              </a:r>
              <a:endParaRPr lang="en-US" altLang="ja-JP" sz="2000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26983" y="10328388"/>
              <a:ext cx="297068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400" dirty="0">
                  <a:latin typeface="HGP明朝B" panose="02020800000000000000" pitchFamily="18" charset="-128"/>
                  <a:ea typeface="HGP明朝B" panose="02020800000000000000" pitchFamily="18" charset="-128"/>
                </a:rPr>
                <a:t>定休日</a:t>
              </a:r>
              <a:r>
                <a:rPr lang="ja-JP" altLang="en-US" sz="1400" dirty="0" smtClean="0">
                  <a:latin typeface="HGP明朝B" panose="02020800000000000000" pitchFamily="18" charset="-128"/>
                  <a:ea typeface="HGP明朝B" panose="02020800000000000000" pitchFamily="18" charset="-128"/>
                </a:rPr>
                <a:t>：毎週木曜日・第</a:t>
              </a:r>
              <a:r>
                <a:rPr lang="en-US" altLang="ja-JP" sz="1400" dirty="0" smtClean="0">
                  <a:latin typeface="HGP明朝B" panose="02020800000000000000" pitchFamily="18" charset="-128"/>
                  <a:ea typeface="HGP明朝B" panose="02020800000000000000" pitchFamily="18" charset="-128"/>
                </a:rPr>
                <a:t>1</a:t>
              </a:r>
              <a:r>
                <a:rPr lang="ja-JP" altLang="en-US" sz="1400" dirty="0" smtClean="0">
                  <a:latin typeface="HGP明朝B" panose="02020800000000000000" pitchFamily="18" charset="-128"/>
                  <a:ea typeface="HGP明朝B" panose="02020800000000000000" pitchFamily="18" charset="-128"/>
                </a:rPr>
                <a:t>・第３水曜日</a:t>
              </a:r>
              <a:endParaRPr lang="ja-JP" altLang="en-US" sz="1400" dirty="0"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54058" y="8555951"/>
              <a:ext cx="376593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800" dirty="0" smtClean="0">
                  <a:solidFill>
                    <a:srgbClr val="3A1D00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住所：茨城県水戸市笠原町</a:t>
              </a:r>
              <a:r>
                <a:rPr lang="en-US" altLang="ja-JP" sz="1800" dirty="0" smtClean="0">
                  <a:solidFill>
                    <a:srgbClr val="3A1D00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681-10</a:t>
              </a:r>
            </a:p>
            <a:p>
              <a:r>
                <a:rPr lang="ja-JP" altLang="en-US" sz="1800" dirty="0" smtClean="0">
                  <a:solidFill>
                    <a:srgbClr val="3A1D00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　</a:t>
              </a:r>
              <a:r>
                <a:rPr lang="en-US" altLang="ja-JP" sz="1800" dirty="0" smtClean="0">
                  <a:solidFill>
                    <a:srgbClr val="3A1D00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TEL</a:t>
              </a:r>
              <a:r>
                <a:rPr lang="ja-JP" altLang="en-US" sz="1800" dirty="0" smtClean="0">
                  <a:solidFill>
                    <a:srgbClr val="3A1D00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：</a:t>
              </a:r>
              <a:r>
                <a:rPr lang="en-US" altLang="ja-JP" sz="3200" b="1" dirty="0" smtClean="0">
                  <a:solidFill>
                    <a:srgbClr val="3A1D00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029-306-9604</a:t>
              </a:r>
              <a:endParaRPr lang="ja-JP" altLang="en-US" sz="3200" b="1" dirty="0">
                <a:solidFill>
                  <a:srgbClr val="3A1D00"/>
                </a:solidFill>
                <a:latin typeface="HGP明朝E" panose="02020900000000000000" pitchFamily="18" charset="-128"/>
                <a:ea typeface="HGP明朝E" panose="02020900000000000000" pitchFamily="18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25549" y="9419119"/>
              <a:ext cx="38237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3200" b="1" dirty="0" smtClean="0">
                  <a:solidFill>
                    <a:srgbClr val="3A1D00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パティスリーイクル</a:t>
              </a:r>
              <a:endParaRPr lang="en-US" altLang="ja-JP" sz="3200" b="1" dirty="0" smtClean="0">
                <a:solidFill>
                  <a:srgbClr val="3A1D00"/>
                </a:solidFill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6698" r="2714" b="9276"/>
          <a:stretch/>
        </p:blipFill>
        <p:spPr>
          <a:xfrm>
            <a:off x="3913972" y="8140939"/>
            <a:ext cx="3395568" cy="2366529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4861522" y="8003571"/>
            <a:ext cx="15311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500" dirty="0" smtClean="0"/>
              <a:t>*</a:t>
            </a:r>
            <a:r>
              <a:rPr lang="ja-JP" altLang="en-US" sz="1500" dirty="0" smtClean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笠原中学校裏</a:t>
            </a:r>
            <a:r>
              <a:rPr lang="ja-JP" altLang="en-US" sz="1500" dirty="0" smtClean="0"/>
              <a:t>*</a:t>
            </a:r>
            <a:endParaRPr lang="en-US" altLang="ja-JP" sz="15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83539" y="4289669"/>
            <a:ext cx="8016187" cy="3875485"/>
            <a:chOff x="130255" y="5620095"/>
            <a:chExt cx="7937602" cy="2854602"/>
          </a:xfrm>
        </p:grpSpPr>
        <p:pic>
          <p:nvPicPr>
            <p:cNvPr id="17" name="Picture 4" descr="\\SERVER\mac-share\塚本\アスクルばらしたpng\CAFE\CAFE_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55" y="5620095"/>
              <a:ext cx="7509678" cy="2854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\\SERVER\mac-share\塚本\アスクルばらしたpng\CAFE\CAFE_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797" y="6515001"/>
              <a:ext cx="6176713" cy="645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正方形/長方形 18"/>
            <p:cNvSpPr/>
            <p:nvPr/>
          </p:nvSpPr>
          <p:spPr>
            <a:xfrm>
              <a:off x="1956731" y="6025025"/>
              <a:ext cx="3782340" cy="430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3200" dirty="0" smtClean="0"/>
                <a:t>オープニングイベント</a:t>
              </a:r>
              <a:endParaRPr lang="ja-JP" altLang="en-US" sz="3200" dirty="0"/>
            </a:p>
          </p:txBody>
        </p:sp>
        <p:grpSp>
          <p:nvGrpSpPr>
            <p:cNvPr id="20" name="グループ化 19"/>
            <p:cNvGrpSpPr/>
            <p:nvPr/>
          </p:nvGrpSpPr>
          <p:grpSpPr>
            <a:xfrm>
              <a:off x="900067" y="7368671"/>
              <a:ext cx="5803964" cy="501238"/>
              <a:chOff x="3256422" y="5145780"/>
              <a:chExt cx="5207059" cy="3026481"/>
            </a:xfrm>
          </p:grpSpPr>
          <p:pic>
            <p:nvPicPr>
              <p:cNvPr id="26" name="Picture 6" descr="\\SERVER\mac-share\塚本\アスクルばらしたpng\CAFE\CAFE_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6422" y="7525719"/>
                <a:ext cx="5207059" cy="646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正方形/長方形 26"/>
              <p:cNvSpPr/>
              <p:nvPr/>
            </p:nvSpPr>
            <p:spPr>
              <a:xfrm>
                <a:off x="3338008" y="5145780"/>
                <a:ext cx="5111180" cy="2600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3200" dirty="0" smtClean="0">
                    <a:solidFill>
                      <a:srgbClr val="CC0000"/>
                    </a:solidFill>
                    <a:latin typeface="小塚ゴシック Pr6N B" pitchFamily="34" charset="-128"/>
                    <a:ea typeface="小塚ゴシック Pr6N B" pitchFamily="34" charset="-128"/>
                  </a:rPr>
                  <a:t>500</a:t>
                </a:r>
                <a:r>
                  <a:rPr lang="ja-JP" altLang="en-US" sz="3200" dirty="0" smtClean="0">
                    <a:solidFill>
                      <a:srgbClr val="CC0000"/>
                    </a:solidFill>
                    <a:latin typeface="小塚ゴシック Pr6N B" pitchFamily="34" charset="-128"/>
                    <a:ea typeface="小塚ゴシック Pr6N B" pitchFamily="34" charset="-128"/>
                  </a:rPr>
                  <a:t>円相当の焼き菓子プレゼント</a:t>
                </a:r>
                <a:endParaRPr lang="ja-JP" altLang="en-US" sz="3200" dirty="0">
                  <a:solidFill>
                    <a:srgbClr val="CC0000"/>
                  </a:solidFill>
                  <a:latin typeface="小塚ゴシック Pr6N B" pitchFamily="34" charset="-128"/>
                  <a:ea typeface="小塚ゴシック Pr6N B" pitchFamily="34" charset="-128"/>
                </a:endParaRPr>
              </a:p>
            </p:txBody>
          </p:sp>
        </p:grpSp>
        <p:sp>
          <p:nvSpPr>
            <p:cNvPr id="21" name="正方形/長方形 20"/>
            <p:cNvSpPr/>
            <p:nvPr/>
          </p:nvSpPr>
          <p:spPr>
            <a:xfrm>
              <a:off x="1937793" y="7121008"/>
              <a:ext cx="4047640" cy="498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 smtClean="0"/>
                <a:t>1000</a:t>
              </a:r>
              <a:r>
                <a:rPr lang="ja-JP" altLang="en-US" sz="2000" b="1" dirty="0" smtClean="0"/>
                <a:t>円以上お買い上げのお客様に</a:t>
              </a:r>
              <a:endParaRPr lang="en-US" altLang="ja-JP" sz="2000" b="1" dirty="0" smtClean="0"/>
            </a:p>
            <a:p>
              <a:endParaRPr lang="ja-JP" altLang="en-US" sz="1800" b="1" dirty="0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1202409" y="7878817"/>
              <a:ext cx="5274287" cy="226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 smtClean="0">
                  <a:latin typeface="+mn-ea"/>
                </a:rPr>
                <a:t>*</a:t>
              </a:r>
              <a:r>
                <a:rPr lang="ja-JP" altLang="en-US" sz="1400" b="1" dirty="0" smtClean="0">
                  <a:latin typeface="+mn-ea"/>
                </a:rPr>
                <a:t>商品が無くなり次第終了とさせて頂きます。ご了承下さい</a:t>
              </a:r>
              <a:r>
                <a:rPr lang="ja-JP" altLang="en-US" sz="1400" dirty="0" smtClean="0">
                  <a:latin typeface="+mn-ea"/>
                </a:rPr>
                <a:t>。</a:t>
              </a:r>
              <a:endParaRPr lang="ja-JP" altLang="en-US" sz="1400" dirty="0">
                <a:latin typeface="+mn-ea"/>
              </a:endParaRPr>
            </a:p>
          </p:txBody>
        </p:sp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61" t="-7584" r="14298" b="33699"/>
            <a:stretch/>
          </p:blipFill>
          <p:spPr>
            <a:xfrm>
              <a:off x="1263782" y="5817168"/>
              <a:ext cx="636364" cy="632033"/>
            </a:xfrm>
            <a:prstGeom prst="rect">
              <a:avLst/>
            </a:prstGeom>
          </p:spPr>
        </p:pic>
        <p:sp>
          <p:nvSpPr>
            <p:cNvPr id="24" name="正方形/長方形 23"/>
            <p:cNvSpPr/>
            <p:nvPr/>
          </p:nvSpPr>
          <p:spPr>
            <a:xfrm>
              <a:off x="1262959" y="6492659"/>
              <a:ext cx="6804898" cy="634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5000" dirty="0" smtClean="0">
                  <a:solidFill>
                    <a:schemeClr val="bg1"/>
                  </a:solidFill>
                </a:rPr>
                <a:t>5/12</a:t>
              </a:r>
              <a:r>
                <a:rPr lang="ja-JP" altLang="en-US" sz="5000" dirty="0" smtClean="0">
                  <a:solidFill>
                    <a:schemeClr val="bg1"/>
                  </a:solidFill>
                </a:rPr>
                <a:t>（土）・</a:t>
              </a:r>
              <a:r>
                <a:rPr lang="en-US" altLang="ja-JP" sz="5000" dirty="0" smtClean="0">
                  <a:solidFill>
                    <a:schemeClr val="bg1"/>
                  </a:solidFill>
                </a:rPr>
                <a:t>5/13</a:t>
              </a:r>
              <a:r>
                <a:rPr lang="ja-JP" altLang="en-US" sz="5000" dirty="0" smtClean="0">
                  <a:solidFill>
                    <a:schemeClr val="bg1"/>
                  </a:solidFill>
                </a:rPr>
                <a:t>（日）</a:t>
              </a:r>
              <a:endParaRPr lang="ja-JP" altLang="en-US" sz="5000" dirty="0">
                <a:solidFill>
                  <a:schemeClr val="bg1"/>
                </a:solidFill>
              </a:endParaRPr>
            </a:p>
          </p:txBody>
        </p:sp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95657" y="5821259"/>
              <a:ext cx="638768" cy="627942"/>
            </a:xfrm>
            <a:prstGeom prst="rect">
              <a:avLst/>
            </a:prstGeom>
          </p:spPr>
        </p:pic>
      </p:grpSp>
      <p:pic>
        <p:nvPicPr>
          <p:cNvPr id="28" name="図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1" y="1896829"/>
            <a:ext cx="2415536" cy="1817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60" y="1775625"/>
            <a:ext cx="2047062" cy="200459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00" y="1678627"/>
            <a:ext cx="2529674" cy="2028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正方形/長方形 6"/>
          <p:cNvSpPr/>
          <p:nvPr/>
        </p:nvSpPr>
        <p:spPr>
          <a:xfrm>
            <a:off x="830772" y="10264306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solidFill>
                  <a:srgbClr val="FF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＊誠に勝手ながら</a:t>
            </a:r>
            <a:r>
              <a:rPr lang="en-US" altLang="ja-JP" sz="1600" dirty="0" smtClean="0">
                <a:solidFill>
                  <a:srgbClr val="FF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5</a:t>
            </a:r>
            <a:r>
              <a:rPr lang="ja-JP" altLang="en-US" sz="1600" dirty="0" smtClean="0">
                <a:solidFill>
                  <a:srgbClr val="FF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月のお休みは</a:t>
            </a:r>
            <a:r>
              <a:rPr lang="en-US" altLang="ja-JP" sz="1800" dirty="0" smtClean="0">
                <a:solidFill>
                  <a:srgbClr val="FF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14</a:t>
            </a:r>
            <a:r>
              <a:rPr lang="ja-JP" altLang="en-US" sz="1800" dirty="0" smtClean="0">
                <a:solidFill>
                  <a:srgbClr val="FF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・</a:t>
            </a:r>
            <a:r>
              <a:rPr lang="en-US" altLang="ja-JP" sz="1800" dirty="0" smtClean="0">
                <a:solidFill>
                  <a:srgbClr val="FF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17</a:t>
            </a:r>
            <a:r>
              <a:rPr lang="ja-JP" altLang="en-US" sz="1800" dirty="0" smtClean="0">
                <a:solidFill>
                  <a:srgbClr val="FF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・</a:t>
            </a:r>
            <a:r>
              <a:rPr lang="en-US" altLang="ja-JP" sz="1800" dirty="0" smtClean="0">
                <a:solidFill>
                  <a:srgbClr val="FF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23</a:t>
            </a:r>
            <a:r>
              <a:rPr lang="ja-JP" altLang="en-US" sz="1800" dirty="0" smtClean="0">
                <a:solidFill>
                  <a:srgbClr val="FF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・</a:t>
            </a:r>
            <a:r>
              <a:rPr lang="en-US" altLang="ja-JP" sz="1800" dirty="0" smtClean="0">
                <a:solidFill>
                  <a:srgbClr val="FF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24</a:t>
            </a:r>
            <a:r>
              <a:rPr lang="ja-JP" altLang="en-US" sz="1800" dirty="0" smtClean="0">
                <a:solidFill>
                  <a:srgbClr val="FF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・</a:t>
            </a:r>
            <a:r>
              <a:rPr lang="en-US" altLang="ja-JP" sz="1800" dirty="0" smtClean="0">
                <a:solidFill>
                  <a:srgbClr val="FF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31</a:t>
            </a:r>
            <a:r>
              <a:rPr lang="ja-JP" altLang="en-US" sz="1600" dirty="0" smtClean="0">
                <a:solidFill>
                  <a:srgbClr val="FF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とさせて頂きます。</a:t>
            </a:r>
            <a:endParaRPr lang="ja-JP" altLang="en-US" sz="1600" dirty="0">
              <a:solidFill>
                <a:srgbClr val="FF0000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69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D14BBAA0-EBDA-4F80-B5E5-6A060B58EB30}" vid="{E91C9F3B-FA2D-4D28-9E30-9B6A997020B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0</TotalTime>
  <Words>95</Words>
  <Application>Microsoft Office PowerPoint</Application>
  <PresentationFormat>ユーザー設定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AR P丸ゴシック体E</vt:lpstr>
      <vt:lpstr>HGP明朝B</vt:lpstr>
      <vt:lpstr>HGP明朝E</vt:lpstr>
      <vt:lpstr>ＭＳ Ｐゴシック</vt:lpstr>
      <vt:lpstr>小塚ゴシック Pr6N B</vt:lpstr>
      <vt:lpstr>小塚明朝 Pr6N B</vt:lpstr>
      <vt:lpstr>小塚明朝 Pr6N H</vt:lpstr>
      <vt:lpstr>Arial</vt:lpstr>
      <vt:lpstr>Calibri</vt:lpstr>
      <vt:lpstr>Calibri Light</vt:lpstr>
      <vt:lpstr>11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2013-07-04T11:22:33Z</dcterms:created>
  <dcterms:modified xsi:type="dcterms:W3CDTF">2018-04-06T05:53:47Z</dcterms:modified>
</cp:coreProperties>
</file>